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AEDA72B-CC13-E109-9200-2851B601EF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B69E8C7-D618-C337-BB7C-3F3B2A5090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31122"/>
            <a:ext cx="9144000" cy="2505809"/>
          </a:xfr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B28116-4BF3-E00F-3DA1-50CD971F0B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39153"/>
            <a:ext cx="9144000" cy="94077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06969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4F6598-0C63-F6B1-F8AE-28CF9890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EB4856-8C9A-83D7-DDC4-9019455F3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34833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CBB477-7F80-75CD-A21C-41C0E0C5B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0DC779-263C-6527-66AA-EBD7D7E2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47479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D235CD-4F43-EA79-A7FD-E9B098AB6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A19C23-31D2-3262-D2DC-5F0B74E6C2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6347" y="1825625"/>
            <a:ext cx="5653453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AE9489-FB27-8235-C6B8-9AB451BC9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29654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963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E094E-2644-16EC-189A-C9477367F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436" y="866776"/>
            <a:ext cx="11522348" cy="823912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A0B80B-2DBA-4EF8-B9F5-41DEA85C4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2436" y="1681163"/>
            <a:ext cx="561513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BC1915-5689-3DDA-BCFD-91E9DD7FEB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436" y="2505075"/>
            <a:ext cx="5615139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960B90C-D7A9-C852-CD07-62A1A02981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7325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E487D3E-D483-68B9-94C5-BF6B46D16F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732585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8241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33AFA-2277-DB07-C4D7-E7B9826C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410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6C458A3-33F1-FFB8-37CB-A8A8C26C118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62F503-BFB6-DC66-4A26-8A19929C4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347" y="826477"/>
            <a:ext cx="11535507" cy="864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B5E6F77-C3F4-0C6B-786E-C9BFC84C5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485" y="1825625"/>
            <a:ext cx="11535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70156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E238F3-AC4F-F56B-DAEF-28D127BEA2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CED048-45D0-987C-97F4-81CDC5C7B9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6927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31611-E411-B4D2-2480-268513E7C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2C987A-DF3F-3D49-D2B4-F06FFF226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3501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A237D6-DD29-5DD4-FDA8-C74A4DA8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94BCBE-9336-9BE0-06E1-E96D98C48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9338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217D93-92C9-5F39-9231-660627CD5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774875-7710-7016-71CB-225D22E54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E2DD05-9201-4B50-A263-248C1564C54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8FA8C2A-63E3-8829-A729-78BB18AF0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5871758-15DF-BA66-596A-53F0C444D9C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44633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ción2" id="{5FE56B61-4A37-42A4-B1E3-18395701AE1C}" vid="{AC16188A-D323-4461-9033-66EE884EEB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Francisca Maturana</dc:creator>
  <cp:lastModifiedBy>Francisca Maturana</cp:lastModifiedBy>
  <cp:revision>2</cp:revision>
  <dcterms:created xsi:type="dcterms:W3CDTF">2026-06-24T00:14:44Z</dcterms:created>
  <dcterms:modified xsi:type="dcterms:W3CDTF">2026-06-24T00:15:39Z</dcterms:modified>
</cp:coreProperties>
</file>